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5143500" type="screen16x9"/>
  <p:notesSz cx="6858000" cy="9144000"/>
  <p:embeddedFontLst>
    <p:embeddedFont>
      <p:font typeface="Pacifico" panose="020B0604020202020204" charset="0"/>
      <p:regular r:id="rId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10d2dd88619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10d2dd88619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0d2dd88619_1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10d2dd88619_1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10d58ab9482_1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10d58ab9482_1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10d58ab9482_1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10d58ab9482_1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12" Type="http://schemas.openxmlformats.org/officeDocument/2006/relationships/image" Target="../media/image1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Relationship Id="rId9" Type="http://schemas.openxmlformats.org/officeDocument/2006/relationships/image" Target="../media/image19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12" Type="http://schemas.openxmlformats.org/officeDocument/2006/relationships/image" Target="../media/image2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3.jpg"/><Relationship Id="rId11" Type="http://schemas.openxmlformats.org/officeDocument/2006/relationships/image" Target="../media/image28.jpg"/><Relationship Id="rId5" Type="http://schemas.openxmlformats.org/officeDocument/2006/relationships/image" Target="../media/image22.jpg"/><Relationship Id="rId10" Type="http://schemas.openxmlformats.org/officeDocument/2006/relationships/image" Target="../media/image27.jpg"/><Relationship Id="rId4" Type="http://schemas.openxmlformats.org/officeDocument/2006/relationships/image" Target="../media/image21.jpg"/><Relationship Id="rId9" Type="http://schemas.openxmlformats.org/officeDocument/2006/relationships/image" Target="../media/image26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267683" y="73722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FF"/>
                </a:solidFill>
                <a:latin typeface="Pacifico"/>
                <a:ea typeface="Pacifico"/>
                <a:cs typeface="Pacifico"/>
                <a:sym typeface="Pacifico"/>
              </a:rPr>
              <a:t>Frankie’s</a:t>
            </a:r>
            <a:r>
              <a:rPr lang="en-GB"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GB">
                <a:solidFill>
                  <a:srgbClr val="FFFFFF"/>
                </a:solidFill>
                <a:latin typeface="Pacifico"/>
                <a:ea typeface="Pacifico"/>
                <a:cs typeface="Pacifico"/>
                <a:sym typeface="Pacifico"/>
              </a:rPr>
              <a:t>and</a:t>
            </a:r>
            <a:r>
              <a:rPr lang="en-GB"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GB">
                <a:solidFill>
                  <a:srgbClr val="FF0000"/>
                </a:solidFill>
                <a:latin typeface="Pacifico"/>
                <a:ea typeface="Pacifico"/>
                <a:cs typeface="Pacifico"/>
                <a:sym typeface="Pacifico"/>
              </a:rPr>
              <a:t>Joseph’s </a:t>
            </a:r>
            <a:endParaRPr>
              <a:solidFill>
                <a:srgbClr val="FF0000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Pacifico"/>
                <a:ea typeface="Pacifico"/>
                <a:cs typeface="Pacifico"/>
                <a:sym typeface="Pacifico"/>
              </a:rPr>
              <a:t>Digital scrap book </a:t>
            </a:r>
            <a:endParaRPr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900">
        <p14:prism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456718">
            <a:off x="5891900" y="3668675"/>
            <a:ext cx="1694925" cy="984100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4"/>
          <p:cNvSpPr txBox="1"/>
          <p:nvPr/>
        </p:nvSpPr>
        <p:spPr>
          <a:xfrm>
            <a:off x="5224225" y="3560750"/>
            <a:ext cx="3705300" cy="14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chemeClr val="accent1"/>
                </a:solidFill>
                <a:latin typeface="Pacifico"/>
                <a:ea typeface="Pacifico"/>
                <a:cs typeface="Pacifico"/>
                <a:sym typeface="Pacifico"/>
              </a:rPr>
              <a:t>The blue mosque istanbull</a:t>
            </a:r>
            <a:endParaRPr sz="2300">
              <a:solidFill>
                <a:schemeClr val="accent1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306991">
            <a:off x="6486225" y="432900"/>
            <a:ext cx="1927974" cy="1139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661407">
            <a:off x="177475" y="3717375"/>
            <a:ext cx="1722525" cy="873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-1381246">
            <a:off x="443436" y="325982"/>
            <a:ext cx="1448652" cy="1099411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-1279508">
            <a:off x="3536600" y="2076500"/>
            <a:ext cx="1441075" cy="904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841731">
            <a:off x="3800775" y="280275"/>
            <a:ext cx="1453050" cy="97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 rot="863210">
            <a:off x="5436525" y="1761775"/>
            <a:ext cx="1588425" cy="889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 rot="-836863">
            <a:off x="1381681" y="1414550"/>
            <a:ext cx="1532439" cy="11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 rot="-1539684">
            <a:off x="7361050" y="2347525"/>
            <a:ext cx="1671475" cy="895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 rot="-1195107">
            <a:off x="2776925" y="3614400"/>
            <a:ext cx="1990125" cy="107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00">
        <p14:prism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6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8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4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4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1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3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4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7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4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4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7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61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71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272391">
            <a:off x="365362" y="650680"/>
            <a:ext cx="1954006" cy="1256141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255593">
            <a:off x="6455226" y="689662"/>
            <a:ext cx="1764376" cy="1321576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5"/>
          <p:cNvSpPr txBox="1"/>
          <p:nvPr/>
        </p:nvSpPr>
        <p:spPr>
          <a:xfrm>
            <a:off x="3404550" y="271475"/>
            <a:ext cx="27954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38761D"/>
                </a:solidFill>
                <a:latin typeface="Pacifico"/>
                <a:ea typeface="Pacifico"/>
                <a:cs typeface="Pacifico"/>
                <a:sym typeface="Pacifico"/>
              </a:rPr>
              <a:t>This is</a:t>
            </a:r>
            <a:r>
              <a:rPr lang="en-GB" sz="3000"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GB" sz="3000">
                <a:solidFill>
                  <a:srgbClr val="FFFFFF"/>
                </a:solidFill>
                <a:latin typeface="Pacifico"/>
                <a:ea typeface="Pacifico"/>
                <a:cs typeface="Pacifico"/>
                <a:sym typeface="Pacifico"/>
              </a:rPr>
              <a:t>the Taj </a:t>
            </a:r>
            <a:r>
              <a:rPr lang="en-GB" sz="3000">
                <a:solidFill>
                  <a:srgbClr val="FF9900"/>
                </a:solidFill>
                <a:latin typeface="Pacifico"/>
                <a:ea typeface="Pacifico"/>
                <a:cs typeface="Pacifico"/>
                <a:sym typeface="Pacifico"/>
              </a:rPr>
              <a:t>Mahal</a:t>
            </a:r>
            <a:endParaRPr sz="3000">
              <a:solidFill>
                <a:srgbClr val="FF9900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pic>
        <p:nvPicPr>
          <p:cNvPr id="77" name="Google Shape;77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1159006">
            <a:off x="839159" y="2731512"/>
            <a:ext cx="1700107" cy="87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1249028">
            <a:off x="6645450" y="3619886"/>
            <a:ext cx="1893224" cy="1063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-1413960">
            <a:off x="2678534" y="3447758"/>
            <a:ext cx="1665328" cy="110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1299267">
            <a:off x="3335982" y="1602575"/>
            <a:ext cx="1857393" cy="110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9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9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4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8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6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6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400"/>
                            </p:stCondLst>
                            <p:childTnLst>
                              <p:par>
                                <p:cTn id="2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9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1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759160">
            <a:off x="950125" y="312654"/>
            <a:ext cx="1819750" cy="1160034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6"/>
          <p:cNvSpPr txBox="1"/>
          <p:nvPr/>
        </p:nvSpPr>
        <p:spPr>
          <a:xfrm>
            <a:off x="315500" y="344850"/>
            <a:ext cx="35292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chemeClr val="lt1"/>
                </a:solidFill>
                <a:latin typeface="Pacifico"/>
                <a:ea typeface="Pacifico"/>
                <a:cs typeface="Pacifico"/>
                <a:sym typeface="Pacifico"/>
              </a:rPr>
              <a:t>St</a:t>
            </a:r>
            <a:r>
              <a:rPr lang="en-GB" sz="2500"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GB" sz="2500">
                <a:solidFill>
                  <a:srgbClr val="0000FF"/>
                </a:solidFill>
                <a:latin typeface="Pacifico"/>
                <a:ea typeface="Pacifico"/>
                <a:cs typeface="Pacifico"/>
                <a:sym typeface="Pacifico"/>
              </a:rPr>
              <a:t>Basil’s</a:t>
            </a:r>
            <a:r>
              <a:rPr lang="en-GB" sz="2500"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GB" sz="2500">
                <a:solidFill>
                  <a:srgbClr val="FF0000"/>
                </a:solidFill>
                <a:latin typeface="Pacifico"/>
                <a:ea typeface="Pacifico"/>
                <a:cs typeface="Pacifico"/>
                <a:sym typeface="Pacifico"/>
              </a:rPr>
              <a:t>Cathedral </a:t>
            </a:r>
            <a:endParaRPr sz="2500">
              <a:solidFill>
                <a:srgbClr val="FF0000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pic>
        <p:nvPicPr>
          <p:cNvPr id="87" name="Google Shape;87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1271957">
            <a:off x="6689075" y="342450"/>
            <a:ext cx="1653675" cy="1100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1710495">
            <a:off x="1022503" y="2233339"/>
            <a:ext cx="1818944" cy="1205171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1455430">
            <a:off x="6478894" y="3292978"/>
            <a:ext cx="1813906" cy="1329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-1254527">
            <a:off x="4402900" y="1600025"/>
            <a:ext cx="1674275" cy="120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958763">
            <a:off x="3774500" y="3441225"/>
            <a:ext cx="1755700" cy="1153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6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 rot="1039847">
            <a:off x="3756425" y="229187"/>
            <a:ext cx="1687275" cy="974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6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 rot="1428186">
            <a:off x="1650900" y="3995075"/>
            <a:ext cx="1537176" cy="878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6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 rot="1679097">
            <a:off x="7366420" y="1944445"/>
            <a:ext cx="1464075" cy="974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100">
        <p14:gallery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4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3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3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3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2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9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400"/>
                            </p:stCondLst>
                            <p:childTnLst>
                              <p:par>
                                <p:cTn id="2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4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4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4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9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9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9900"/>
                            </p:stCondLst>
                            <p:childTnLst>
                              <p:par>
                                <p:cTn id="5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4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300"/>
                            </p:stCondLst>
                            <p:childTnLst>
                              <p:par>
                                <p:cTn id="5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951903">
            <a:off x="708600" y="448475"/>
            <a:ext cx="2115650" cy="113017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7"/>
          <p:cNvSpPr txBox="1"/>
          <p:nvPr/>
        </p:nvSpPr>
        <p:spPr>
          <a:xfrm>
            <a:off x="6123850" y="359800"/>
            <a:ext cx="27561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Whitby </a:t>
            </a:r>
            <a:r>
              <a:rPr lang="en-GB" sz="2400">
                <a:solidFill>
                  <a:srgbClr val="FF0000"/>
                </a:solidFill>
              </a:rPr>
              <a:t>Abbey</a:t>
            </a:r>
            <a:endParaRPr sz="1900">
              <a:solidFill>
                <a:srgbClr val="FF0000"/>
              </a:solidFill>
            </a:endParaRPr>
          </a:p>
        </p:txBody>
      </p:sp>
      <p:pic>
        <p:nvPicPr>
          <p:cNvPr id="101" name="Google Shape;101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258398">
            <a:off x="6638175" y="2936374"/>
            <a:ext cx="1921200" cy="149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1123551">
            <a:off x="330125" y="3254626"/>
            <a:ext cx="2244700" cy="949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1228567">
            <a:off x="3698573" y="3061475"/>
            <a:ext cx="2007975" cy="1336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090835" y="152400"/>
            <a:ext cx="1905000" cy="24003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7"/>
          <p:cNvSpPr txBox="1"/>
          <p:nvPr/>
        </p:nvSpPr>
        <p:spPr>
          <a:xfrm>
            <a:off x="5253650" y="226000"/>
            <a:ext cx="1371600" cy="162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6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6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7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7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</Words>
  <Application>Microsoft Office PowerPoint</Application>
  <PresentationFormat>On-screen Show (16:9)</PresentationFormat>
  <Paragraphs>6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Pacifico</vt:lpstr>
      <vt:lpstr>Simple Light</vt:lpstr>
      <vt:lpstr>Frankie’s and Joseph’s  Digital scrap book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Frankie’s and Joseph’s  Digital scrap book</dc:title>
  <dc:creator>Claire Hewitt</dc:creator>
  <cp:lastModifiedBy>Chloe Lindley</cp:lastModifiedBy>
  <cp:revision>2</cp:revision>
  <dcterms:modified xsi:type="dcterms:W3CDTF">2023-05-23T15:53:32Z</dcterms:modified>
</cp:coreProperties>
</file>