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embeddedFontLst>
    <p:embeddedFont>
      <p:font typeface="Indie Flower" panose="020B0604020202020204" charset="0"/>
      <p:regular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10ad5d3e5de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10ad5d3e5de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0ad5d3e5de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10ad5d3e5de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0ad5d3e5de_2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0ad5d3e5de_2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10ad5d3e5de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10ad5d3e5de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108ec0a72f5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108ec0a72f5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108ec0a72f5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108ec0a72f5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1.jpg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g"/><Relationship Id="rId5" Type="http://schemas.openxmlformats.org/officeDocument/2006/relationships/image" Target="../media/image1.jpg"/><Relationship Id="rId4" Type="http://schemas.openxmlformats.org/officeDocument/2006/relationships/image" Target="../media/image2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Relationship Id="rId9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B3B3B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76213" y="2712250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0600" y="108550"/>
            <a:ext cx="1885950" cy="242887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 rot="825306">
            <a:off x="899407" y="845726"/>
            <a:ext cx="6227808" cy="32630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0">
                <a:latin typeface="Indie Flower"/>
                <a:ea typeface="Indie Flower"/>
                <a:cs typeface="Indie Flower"/>
                <a:sym typeface="Indie Flower"/>
              </a:rPr>
              <a:t>Religous places</a:t>
            </a:r>
            <a:endParaRPr sz="10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57" name="Google Shape;57;p13" descr="10 Interesting Facts About The Ganges River | Learnodo Newtonic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261147">
            <a:off x="5481000" y="472500"/>
            <a:ext cx="3495675" cy="170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 descr="Wing and a prayer: the bizarre Chicken Church of Java | Indonesia holidays  | The Guardian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429858">
            <a:off x="5765601" y="2303700"/>
            <a:ext cx="2926475" cy="226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CECD5"/>
            </a:gs>
            <a:gs pos="100000">
              <a:srgbClr val="93BC8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>
            <a:spLocks noGrp="1"/>
          </p:cNvSpPr>
          <p:nvPr>
            <p:ph type="title"/>
          </p:nvPr>
        </p:nvSpPr>
        <p:spPr>
          <a:xfrm rot="494519">
            <a:off x="242421" y="93784"/>
            <a:ext cx="2672402" cy="5726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220">
                <a:latin typeface="Indie Flower"/>
                <a:ea typeface="Indie Flower"/>
                <a:cs typeface="Indie Flower"/>
                <a:sym typeface="Indie Flower"/>
              </a:rPr>
              <a:t>Mount Kailish</a:t>
            </a:r>
            <a:endParaRPr sz="322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64" name="Google Shape;64;p14" descr="Sacred mountains - Wikipedia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357345">
            <a:off x="107875" y="857250"/>
            <a:ext cx="2571750" cy="171450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4"/>
          <p:cNvSpPr txBox="1"/>
          <p:nvPr/>
        </p:nvSpPr>
        <p:spPr>
          <a:xfrm>
            <a:off x="3236750" y="1129925"/>
            <a:ext cx="44961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2942125" y="914675"/>
            <a:ext cx="3715200" cy="3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Indie Flower"/>
                <a:ea typeface="Indie Flower"/>
                <a:cs typeface="Indie Flower"/>
                <a:sym typeface="Indie Flower"/>
              </a:rPr>
              <a:t>Where it is:: China</a:t>
            </a:r>
            <a:endParaRPr sz="2300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Indie Flower"/>
                <a:ea typeface="Indie Flower"/>
                <a:cs typeface="Indie Flower"/>
                <a:sym typeface="Indie Flower"/>
              </a:rPr>
              <a:t>The people who travel around it are part of a pilgrimage.</a:t>
            </a:r>
            <a:br>
              <a:rPr lang="en-GB" sz="2300">
                <a:latin typeface="Indie Flower"/>
                <a:ea typeface="Indie Flower"/>
                <a:cs typeface="Indie Flower"/>
                <a:sym typeface="Indie Flower"/>
              </a:rPr>
            </a:br>
            <a:r>
              <a:rPr lang="en-GB" sz="2300">
                <a:latin typeface="Indie Flower"/>
                <a:ea typeface="Indie Flower"/>
                <a:cs typeface="Indie Flower"/>
                <a:sym typeface="Indie Flower"/>
              </a:rPr>
              <a:t>The height of Mount Kailish is 6,638m.</a:t>
            </a:r>
            <a:endParaRPr sz="2300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67" name="Google Shape;67;p14" descr="9 Facts About Mount Kailash, The Home To Lord Shiva, That Will Surprise You  - Viral Bake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65215">
            <a:off x="375474" y="2793182"/>
            <a:ext cx="2487126" cy="215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 descr="MOUNT KAILASH: A PLACE OF PEACE AND POWER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306972">
            <a:off x="6694600" y="173475"/>
            <a:ext cx="223837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57313" y="3400413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1133321">
            <a:off x="4572000" y="3188650"/>
            <a:ext cx="2229925" cy="1663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ECDB"/>
            </a:gs>
            <a:gs pos="100000">
              <a:srgbClr val="F0A963"/>
            </a:gs>
          </a:gsLst>
          <a:lin ang="5400012" scaled="0"/>
        </a:gra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 rot="157017">
            <a:off x="245640" y="368529"/>
            <a:ext cx="3364108" cy="57269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220">
                <a:latin typeface="Indie Flower"/>
                <a:ea typeface="Indie Flower"/>
                <a:cs typeface="Indie Flower"/>
                <a:sym typeface="Indie Flower"/>
              </a:rPr>
              <a:t>Blue Mosque</a:t>
            </a:r>
            <a:endParaRPr sz="322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76" name="Google Shape;7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217132">
            <a:off x="5976625" y="1771700"/>
            <a:ext cx="3124200" cy="1466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873359">
            <a:off x="6229037" y="301188"/>
            <a:ext cx="2619375" cy="1743075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5"/>
          <p:cNvSpPr txBox="1"/>
          <p:nvPr/>
        </p:nvSpPr>
        <p:spPr>
          <a:xfrm>
            <a:off x="234350" y="1150938"/>
            <a:ext cx="6779400" cy="12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Indie Flower"/>
                <a:ea typeface="Indie Flower"/>
                <a:cs typeface="Indie Flower"/>
                <a:sym typeface="Indie Flower"/>
              </a:rPr>
              <a:t>The Blue Mosque is in Turkey.</a:t>
            </a:r>
            <a:endParaRPr sz="2300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Indie Flower"/>
                <a:ea typeface="Indie Flower"/>
                <a:cs typeface="Indie Flower"/>
                <a:sym typeface="Indie Flower"/>
              </a:rPr>
              <a:t>Muslims worship here.</a:t>
            </a:r>
            <a:endParaRPr sz="2300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latin typeface="Indie Flower"/>
                <a:ea typeface="Indie Flower"/>
                <a:cs typeface="Indie Flower"/>
                <a:sym typeface="Indie Flower"/>
              </a:rPr>
              <a:t>The Blue Mosque was created in 1616.</a:t>
            </a:r>
            <a:endParaRPr sz="23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79" name="Google Shape;79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29439">
            <a:off x="6229038" y="3074400"/>
            <a:ext cx="2619375" cy="193715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80" name="Google Shape;80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3142850"/>
            <a:ext cx="2543175" cy="180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226525" y="2530963"/>
            <a:ext cx="2562225" cy="1781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913138" y="3095163"/>
            <a:ext cx="2619375" cy="174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D4EB"/>
            </a:gs>
            <a:gs pos="100000">
              <a:srgbClr val="9180B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>
            <a:spLocks noGrp="1"/>
          </p:cNvSpPr>
          <p:nvPr>
            <p:ph type="title"/>
          </p:nvPr>
        </p:nvSpPr>
        <p:spPr>
          <a:xfrm>
            <a:off x="160500" y="462775"/>
            <a:ext cx="4964100" cy="59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77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77">
                <a:latin typeface="Indie Flower"/>
                <a:ea typeface="Indie Flower"/>
                <a:cs typeface="Indie Flower"/>
                <a:sym typeface="Indie Flower"/>
              </a:rPr>
              <a:t>Where is chicken church : Magelang.</a:t>
            </a:r>
            <a:endParaRPr sz="2577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77">
                <a:latin typeface="Indie Flower"/>
                <a:ea typeface="Indie Flower"/>
                <a:cs typeface="Indie Flower"/>
                <a:sym typeface="Indie Flower"/>
              </a:rPr>
              <a:t>The Gereja Ayam is 22 years old.</a:t>
            </a:r>
            <a:endParaRPr sz="2577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77">
                <a:latin typeface="Indie Flower"/>
                <a:ea typeface="Indie Flower"/>
                <a:cs typeface="Indie Flower"/>
                <a:sym typeface="Indie Flower"/>
              </a:rPr>
              <a:t>The building was made in the 199Os.</a:t>
            </a:r>
            <a:endParaRPr sz="2577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77">
              <a:latin typeface="Indie Flower"/>
              <a:ea typeface="Indie Flower"/>
              <a:cs typeface="Indie Flower"/>
              <a:sym typeface="Indie Flow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8" name="Google Shape;8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724191">
            <a:off x="6317975" y="317700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99092">
            <a:off x="3511938" y="3044062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249284">
            <a:off x="6522790" y="1849106"/>
            <a:ext cx="2572235" cy="1445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620444">
            <a:off x="6728825" y="3328075"/>
            <a:ext cx="2160166" cy="162124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913454">
            <a:off x="563352" y="3357129"/>
            <a:ext cx="2457273" cy="1382216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6"/>
          <p:cNvSpPr txBox="1"/>
          <p:nvPr/>
        </p:nvSpPr>
        <p:spPr>
          <a:xfrm>
            <a:off x="-26450" y="63100"/>
            <a:ext cx="26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6"/>
          <p:cNvSpPr txBox="1"/>
          <p:nvPr/>
        </p:nvSpPr>
        <p:spPr>
          <a:xfrm>
            <a:off x="158675" y="224775"/>
            <a:ext cx="42048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Indie Flower"/>
                <a:ea typeface="Indie Flower"/>
                <a:cs typeface="Indie Flower"/>
                <a:sym typeface="Indie Flower"/>
              </a:rPr>
              <a:t>Gereja Ayam</a:t>
            </a:r>
            <a:endParaRPr sz="3200">
              <a:latin typeface="Indie Flower"/>
              <a:ea typeface="Indie Flower"/>
              <a:cs typeface="Indie Flower"/>
              <a:sym typeface="Indie Flower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1AB2A"/>
            </a:gs>
            <a:gs pos="100000">
              <a:srgbClr val="203E13"/>
            </a:gs>
          </a:gsLst>
          <a:lin ang="5400012" scaled="0"/>
        </a:gra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000">
                <a:latin typeface="Indie Flower"/>
                <a:ea typeface="Indie Flower"/>
                <a:cs typeface="Indie Flower"/>
                <a:sym typeface="Indie Flower"/>
              </a:rPr>
              <a:t>Taj Mahal,     India</a:t>
            </a:r>
            <a:endParaRPr sz="2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100" name="Google Shape;10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1" name="Google Shape;101;p17" descr="Eight Secrets of the Taj Mahal | Travel | Smithsonian Magazine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775" y="1084250"/>
            <a:ext cx="2552700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7" descr="The Taj Mahal Is Putting a Three-Hour Time Limit on Visits | Condé Nast  Traveler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15300" y="1928675"/>
            <a:ext cx="1917000" cy="274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7" descr="Taj Mahal gets a facelift – and slaps on a mudpack | India holidays | The  Guardian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48600" y="2234575"/>
            <a:ext cx="3258675" cy="244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92725" y="2571738"/>
            <a:ext cx="1847850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44438" y="715663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-1469441">
            <a:off x="6107262" y="710900"/>
            <a:ext cx="2466975" cy="1857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5D0D0"/>
            </a:gs>
            <a:gs pos="100000">
              <a:srgbClr val="D9686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Indie Flower"/>
                <a:ea typeface="Indie Flower"/>
                <a:cs typeface="Indie Flower"/>
                <a:sym typeface="Indie Flower"/>
              </a:rPr>
              <a:t>Dome Of The Rock, India.</a:t>
            </a:r>
            <a:endParaRPr sz="2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112" name="Google Shape;11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46175" y="3342325"/>
            <a:ext cx="2857500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31500" y="1455588"/>
            <a:ext cx="2628900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91900" y="1213900"/>
            <a:ext cx="2657475" cy="172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1589726">
            <a:off x="2129375" y="2875062"/>
            <a:ext cx="27622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766197" y="2782404"/>
            <a:ext cx="2757745" cy="1842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512688" y="86800"/>
            <a:ext cx="2524125" cy="180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300">
                <a:latin typeface="Indie Flower"/>
                <a:ea typeface="Indie Flower"/>
                <a:cs typeface="Indie Flower"/>
                <a:sym typeface="Indie Flower"/>
              </a:rPr>
              <a:t>St Basil’s, Moscow, Russia</a:t>
            </a:r>
            <a:endParaRPr sz="23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123" name="Google Shape;12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422713"/>
            <a:ext cx="1733550" cy="263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96150" y="260638"/>
            <a:ext cx="1847850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93975" y="3179925"/>
            <a:ext cx="2628900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24625" y="3461788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1541377">
            <a:off x="3597363" y="1095950"/>
            <a:ext cx="2695575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516763" y="1444025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330250" y="2571738"/>
            <a:ext cx="2619375" cy="174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Microsoft Office PowerPoint</Application>
  <PresentationFormat>On-screen Show (16:9)</PresentationFormat>
  <Paragraphs>17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Indie Flower</vt:lpstr>
      <vt:lpstr>Arial</vt:lpstr>
      <vt:lpstr>Simple Light</vt:lpstr>
      <vt:lpstr>PowerPoint Presentation</vt:lpstr>
      <vt:lpstr>Mount Kailish</vt:lpstr>
      <vt:lpstr>Blue Mosque</vt:lpstr>
      <vt:lpstr> Where is chicken church : Magelang. The Gereja Ayam is 22 years old. The building was made in the 199Os.  </vt:lpstr>
      <vt:lpstr>Taj Mahal,     India</vt:lpstr>
      <vt:lpstr>Dome Of The Rock, India.</vt:lpstr>
      <vt:lpstr>St Basil’s, Moscow, Russia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Hewitt</dc:creator>
  <cp:lastModifiedBy>Chloe Lindley</cp:lastModifiedBy>
  <cp:revision>1</cp:revision>
  <dcterms:modified xsi:type="dcterms:W3CDTF">2023-05-23T15:52:40Z</dcterms:modified>
</cp:coreProperties>
</file>